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68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1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8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788F0-69A3-46A7-8D7F-0995598F54F2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1FCB-823E-4B44-A032-DA86FA67AA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0968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788F0-69A3-46A7-8D7F-0995598F54F2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1FCB-823E-4B44-A032-DA86FA67AA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230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788F0-69A3-46A7-8D7F-0995598F54F2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1FCB-823E-4B44-A032-DA86FA67AA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7245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788F0-69A3-46A7-8D7F-0995598F54F2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1FCB-823E-4B44-A032-DA86FA67AA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2994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788F0-69A3-46A7-8D7F-0995598F54F2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1FCB-823E-4B44-A032-DA86FA67AA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3790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788F0-69A3-46A7-8D7F-0995598F54F2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1FCB-823E-4B44-A032-DA86FA67AA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047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788F0-69A3-46A7-8D7F-0995598F54F2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1FCB-823E-4B44-A032-DA86FA67AA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0927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788F0-69A3-46A7-8D7F-0995598F54F2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1FCB-823E-4B44-A032-DA86FA67AA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384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788F0-69A3-46A7-8D7F-0995598F54F2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1FCB-823E-4B44-A032-DA86FA67AA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696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788F0-69A3-46A7-8D7F-0995598F54F2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1FCB-823E-4B44-A032-DA86FA67AA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714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788F0-69A3-46A7-8D7F-0995598F54F2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1FCB-823E-4B44-A032-DA86FA67AA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690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B788F0-69A3-46A7-8D7F-0995598F54F2}" type="datetimeFigureOut">
              <a:rPr lang="ru-RU" smtClean="0"/>
              <a:t>04.03.2020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141FCB-823E-4B44-A032-DA86FA67AA7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64823"/>
            <a:ext cx="10515600" cy="10472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58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g"/><Relationship Id="rId5" Type="http://schemas.openxmlformats.org/officeDocument/2006/relationships/image" Target="../media/image45.jpeg"/><Relationship Id="rId4" Type="http://schemas.openxmlformats.org/officeDocument/2006/relationships/image" Target="../media/image44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8900" y="127001"/>
            <a:ext cx="11696700" cy="153669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Музей «</a:t>
            </a:r>
            <a:r>
              <a:rPr lang="ru-RU" dirty="0" err="1" smtClean="0"/>
              <a:t>Джидинская</a:t>
            </a:r>
            <a:r>
              <a:rPr lang="ru-RU" dirty="0" smtClean="0"/>
              <a:t> народная картинная галерея»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0891" y="1460501"/>
            <a:ext cx="6064609" cy="533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00294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Интерактивные мастер классы.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92" b="8229"/>
          <a:stretch/>
        </p:blipFill>
        <p:spPr>
          <a:xfrm>
            <a:off x="8006825" y="4496700"/>
            <a:ext cx="3990797" cy="22236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70" b="7945"/>
          <a:stretch/>
        </p:blipFill>
        <p:spPr>
          <a:xfrm>
            <a:off x="121227" y="1112044"/>
            <a:ext cx="4904474" cy="26185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1105" y="2159265"/>
            <a:ext cx="2869291" cy="43018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4" t="3787" r="11098"/>
          <a:stretch/>
        </p:blipFill>
        <p:spPr>
          <a:xfrm>
            <a:off x="1018309" y="3726125"/>
            <a:ext cx="3418610" cy="29942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3" t="6516" b="4999"/>
          <a:stretch/>
        </p:blipFill>
        <p:spPr>
          <a:xfrm>
            <a:off x="7757850" y="1112044"/>
            <a:ext cx="4488749" cy="2763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934116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646" y="249383"/>
            <a:ext cx="8977746" cy="65047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Мы предлагаем педагогам ОУ на базе нашего музея проведение уроков по естествознанию,  истории, русскому языку и литературе(написание сочинений, изложений), изобразительному искусству, </a:t>
            </a:r>
            <a:r>
              <a:rPr lang="ru-RU" dirty="0"/>
              <a:t>с участием сотрудников </a:t>
            </a:r>
            <a:r>
              <a:rPr lang="ru-RU" dirty="0" smtClean="0"/>
              <a:t>музея и использованием экспонатов и экспозиций музейных фондов.</a:t>
            </a:r>
          </a:p>
          <a:p>
            <a:pPr marL="0" indent="0">
              <a:buNone/>
            </a:pPr>
            <a:r>
              <a:rPr lang="ru-RU" dirty="0" smtClean="0"/>
              <a:t>Приглашаем все образовательные учреждения к сотрудничеству. </a:t>
            </a:r>
          </a:p>
          <a:p>
            <a:pPr marL="0" indent="0">
              <a:buNone/>
            </a:pPr>
            <a:r>
              <a:rPr lang="ru-RU" dirty="0" smtClean="0"/>
              <a:t>После ремонта в  музее обновлены выставки и экспозиции.</a:t>
            </a:r>
          </a:p>
          <a:p>
            <a:pPr marL="0" indent="0">
              <a:buNone/>
            </a:pPr>
            <a:r>
              <a:rPr lang="ru-RU" dirty="0" smtClean="0"/>
              <a:t> В конце экскурсий проводим мастер классы по изготовлению кукол – оберегов.</a:t>
            </a:r>
          </a:p>
          <a:p>
            <a:pPr marL="0" indent="0">
              <a:buNone/>
            </a:pPr>
            <a:r>
              <a:rPr lang="ru-RU" dirty="0" smtClean="0"/>
              <a:t>Дети охотно изготавливают для себя куклы обереги – талисманы удачи, которые имеют древнюю историю своего происхождения.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4" t="6515" r="10871"/>
          <a:stretch/>
        </p:blipFill>
        <p:spPr>
          <a:xfrm>
            <a:off x="8227919" y="1828800"/>
            <a:ext cx="3865318" cy="32315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839192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32509"/>
            <a:ext cx="10515600" cy="5844454"/>
          </a:xfrm>
        </p:spPr>
        <p:txBody>
          <a:bodyPr/>
          <a:lstStyle/>
          <a:p>
            <a:r>
              <a:rPr lang="ru-RU" sz="4400" dirty="0" smtClean="0"/>
              <a:t>Музей «</a:t>
            </a:r>
            <a:r>
              <a:rPr lang="ru-RU" sz="4400" dirty="0" err="1" smtClean="0"/>
              <a:t>Джидинская</a:t>
            </a:r>
            <a:r>
              <a:rPr lang="ru-RU" sz="4400" dirty="0" smtClean="0"/>
              <a:t> народная картинная галерея»  </a:t>
            </a:r>
            <a:r>
              <a:rPr lang="ru-RU" sz="4400" dirty="0" err="1" smtClean="0"/>
              <a:t>находитсяпо</a:t>
            </a:r>
            <a:r>
              <a:rPr lang="ru-RU" sz="4400" dirty="0" smtClean="0"/>
              <a:t> </a:t>
            </a:r>
            <a:r>
              <a:rPr lang="ru-RU" sz="4400" dirty="0"/>
              <a:t>адресу: с. </a:t>
            </a:r>
            <a:r>
              <a:rPr lang="ru-RU" sz="4400" dirty="0" err="1"/>
              <a:t>Петропавловка,ул</a:t>
            </a:r>
            <a:r>
              <a:rPr lang="ru-RU" sz="4400" dirty="0"/>
              <a:t>. Ленина </a:t>
            </a:r>
            <a:r>
              <a:rPr lang="ru-RU" sz="4400" dirty="0" smtClean="0"/>
              <a:t>46</a:t>
            </a:r>
            <a:r>
              <a:rPr lang="ru-RU" sz="4400" dirty="0"/>
              <a:t>,</a:t>
            </a:r>
            <a:r>
              <a:rPr lang="ru-RU" sz="4400" dirty="0" smtClean="0"/>
              <a:t> тел.: </a:t>
            </a:r>
            <a:r>
              <a:rPr lang="ru-RU" sz="4400" dirty="0"/>
              <a:t>41671.</a:t>
            </a:r>
          </a:p>
          <a:p>
            <a:r>
              <a:rPr lang="ru-RU" sz="4400" dirty="0"/>
              <a:t>Стоимость экскурсии: детский билет – </a:t>
            </a:r>
            <a:r>
              <a:rPr lang="ru-RU" sz="4400" dirty="0" smtClean="0"/>
              <a:t>50 </a:t>
            </a:r>
            <a:r>
              <a:rPr lang="ru-RU" sz="4400" dirty="0"/>
              <a:t>руб.</a:t>
            </a:r>
          </a:p>
          <a:p>
            <a:r>
              <a:rPr lang="ru-RU" sz="4400" dirty="0"/>
              <a:t>Взрослый – 60 руб.</a:t>
            </a:r>
          </a:p>
          <a:p>
            <a:r>
              <a:rPr lang="ru-RU" sz="4400" dirty="0"/>
              <a:t>Предлагаем </a:t>
            </a:r>
            <a:r>
              <a:rPr lang="ru-RU" sz="4400" dirty="0" smtClean="0"/>
              <a:t>услугу </a:t>
            </a:r>
            <a:r>
              <a:rPr lang="ru-RU" sz="4400" dirty="0"/>
              <a:t>«фото на память». </a:t>
            </a:r>
          </a:p>
          <a:p>
            <a:pPr marL="0" indent="0">
              <a:buNone/>
            </a:pPr>
            <a:r>
              <a:rPr lang="ru-RU" sz="4400" dirty="0" smtClean="0"/>
              <a:t>Стоимость </a:t>
            </a:r>
            <a:r>
              <a:rPr lang="ru-RU" sz="4400" dirty="0"/>
              <a:t>фотографии </a:t>
            </a:r>
            <a:r>
              <a:rPr lang="ru-RU" sz="4400" dirty="0" smtClean="0"/>
              <a:t>А4 -70 </a:t>
            </a:r>
            <a:r>
              <a:rPr lang="ru-RU" sz="4400" dirty="0"/>
              <a:t>руб.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59185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75520" y="64823"/>
            <a:ext cx="2094806" cy="6186348"/>
          </a:xfrm>
        </p:spPr>
        <p:txBody>
          <a:bodyPr>
            <a:normAutofit/>
          </a:bodyPr>
          <a:lstStyle/>
          <a:p>
            <a:r>
              <a:rPr lang="ru-RU" dirty="0" smtClean="0"/>
              <a:t>Мастер класс после экскурсии 3 класс ПСОШ №1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629" y="0"/>
            <a:ext cx="96039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7750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36" y="904009"/>
            <a:ext cx="6797040" cy="5097780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08" b="4700"/>
          <a:stretch/>
        </p:blipFill>
        <p:spPr>
          <a:xfrm>
            <a:off x="6753392" y="124691"/>
            <a:ext cx="5438608" cy="628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8440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197427"/>
            <a:ext cx="10363200" cy="69099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Посещение музея </a:t>
            </a:r>
            <a:r>
              <a:rPr lang="ru-RU" sz="4000" dirty="0" err="1" smtClean="0"/>
              <a:t>Наговициным</a:t>
            </a:r>
            <a:r>
              <a:rPr lang="ru-RU" sz="4000" dirty="0"/>
              <a:t> В.В.</a:t>
            </a: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83" y="1120775"/>
            <a:ext cx="6634163" cy="4137025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8291" y="2353542"/>
            <a:ext cx="5825836" cy="4369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799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96" t="790" r="10180"/>
          <a:stretch/>
        </p:blipFill>
        <p:spPr>
          <a:xfrm>
            <a:off x="218209" y="363682"/>
            <a:ext cx="5084618" cy="481195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7127" y="1537855"/>
            <a:ext cx="6580909" cy="4935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3862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205" y="142297"/>
            <a:ext cx="6527007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7348" y="2400299"/>
            <a:ext cx="6530687" cy="4353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4909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День Министерства культуры в Джидинском районе.</a:t>
            </a:r>
            <a:br>
              <a:rPr lang="ru-RU" dirty="0" smtClean="0"/>
            </a:br>
            <a:r>
              <a:rPr lang="ru-RU" dirty="0" smtClean="0"/>
              <a:t>Посещение музея</a:t>
            </a:r>
            <a:endParaRPr lang="ru-RU" dirty="0"/>
          </a:p>
        </p:txBody>
      </p:sp>
      <p:pic>
        <p:nvPicPr>
          <p:cNvPr id="4" name="Объект 3" descr="C:\Users\User\Desktop\IMG_2696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0428" y="1112044"/>
            <a:ext cx="9247908" cy="56214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535898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517" y="1870363"/>
            <a:ext cx="10848109" cy="4306599"/>
          </a:xfrm>
        </p:spPr>
        <p:txBody>
          <a:bodyPr>
            <a:normAutofit/>
          </a:bodyPr>
          <a:lstStyle/>
          <a:p>
            <a:pPr marL="3657600" lvl="8" indent="0">
              <a:buNone/>
            </a:pPr>
            <a:r>
              <a:rPr lang="ru-RU" sz="9600" b="1" i="1" dirty="0" smtClean="0">
                <a:solidFill>
                  <a:srgbClr val="7030A0"/>
                </a:solidFill>
                <a:latin typeface="Book Antiqua" panose="02040602050305030304" pitchFamily="18" charset="0"/>
              </a:rPr>
              <a:t>Спасибо за внимание!</a:t>
            </a:r>
            <a:endParaRPr lang="ru-RU" sz="9600" b="1" i="1" dirty="0">
              <a:solidFill>
                <a:srgbClr val="7030A0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018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 постоянной основе в музее действуют отделы: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Предметы быта и археологии;</a:t>
            </a:r>
          </a:p>
          <a:p>
            <a:r>
              <a:rPr lang="ru-RU" dirty="0" smtClean="0"/>
              <a:t>Зал боевой и трудовой славы;</a:t>
            </a:r>
          </a:p>
          <a:p>
            <a:r>
              <a:rPr lang="ru-RU" dirty="0" smtClean="0"/>
              <a:t>Отдел природы;</a:t>
            </a:r>
          </a:p>
          <a:p>
            <a:r>
              <a:rPr lang="ru-RU" dirty="0" smtClean="0"/>
              <a:t>Художественный зал;</a:t>
            </a:r>
          </a:p>
          <a:p>
            <a:r>
              <a:rPr lang="ru-RU" dirty="0" smtClean="0"/>
              <a:t>Декоративно прикладное искусство;</a:t>
            </a:r>
          </a:p>
          <a:p>
            <a:r>
              <a:rPr lang="ru-RU" dirty="0" err="1" smtClean="0"/>
              <a:t>Боно</a:t>
            </a:r>
            <a:r>
              <a:rPr lang="ru-RU" dirty="0" smtClean="0"/>
              <a:t>-нумизматика;</a:t>
            </a:r>
          </a:p>
          <a:p>
            <a:r>
              <a:rPr lang="ru-RU" dirty="0" smtClean="0"/>
              <a:t>Коллекция минералов и полезных ископаемых.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0536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Предметы быта и </a:t>
            </a:r>
            <a:r>
              <a:rPr lang="ru-RU" dirty="0" smtClean="0"/>
              <a:t>археологии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7" t="12755"/>
          <a:stretch/>
        </p:blipFill>
        <p:spPr>
          <a:xfrm>
            <a:off x="8751527" y="4655261"/>
            <a:ext cx="3580173" cy="23264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9" t="6772" b="3314"/>
          <a:stretch/>
        </p:blipFill>
        <p:spPr>
          <a:xfrm>
            <a:off x="5403731" y="417238"/>
            <a:ext cx="4274741" cy="264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25" r="21074"/>
          <a:stretch/>
        </p:blipFill>
        <p:spPr>
          <a:xfrm>
            <a:off x="14557" y="824839"/>
            <a:ext cx="2641600" cy="30310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22" r="3197" b="7224"/>
          <a:stretch/>
        </p:blipFill>
        <p:spPr>
          <a:xfrm rot="5400000">
            <a:off x="8902594" y="1364312"/>
            <a:ext cx="3984392" cy="24326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98" r="10071"/>
          <a:stretch/>
        </p:blipFill>
        <p:spPr>
          <a:xfrm>
            <a:off x="-29026" y="3973554"/>
            <a:ext cx="3022513" cy="27590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7" t="7720" r="6992"/>
          <a:stretch/>
        </p:blipFill>
        <p:spPr>
          <a:xfrm>
            <a:off x="5069497" y="2841948"/>
            <a:ext cx="3992001" cy="27640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54" b="6416"/>
          <a:stretch/>
        </p:blipFill>
        <p:spPr>
          <a:xfrm rot="5400000">
            <a:off x="2023643" y="1159832"/>
            <a:ext cx="3696661" cy="2431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6" t="21852" r="2098" b="9444"/>
          <a:stretch/>
        </p:blipFill>
        <p:spPr>
          <a:xfrm>
            <a:off x="3342103" y="5026785"/>
            <a:ext cx="3723394" cy="1854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31081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800" y="279400"/>
            <a:ext cx="10922000" cy="774700"/>
          </a:xfrm>
        </p:spPr>
        <p:txBody>
          <a:bodyPr>
            <a:normAutofit fontScale="90000"/>
          </a:bodyPr>
          <a:lstStyle/>
          <a:p>
            <a:r>
              <a:rPr lang="ru-RU" dirty="0"/>
              <a:t>Зал боевой и трудовой </a:t>
            </a:r>
            <a:r>
              <a:rPr lang="ru-RU" dirty="0" smtClean="0"/>
              <a:t>славы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465" b="13827"/>
          <a:stretch/>
        </p:blipFill>
        <p:spPr>
          <a:xfrm>
            <a:off x="3451584" y="2641017"/>
            <a:ext cx="4786756" cy="1937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02" t="5970" r="5308"/>
          <a:stretch/>
        </p:blipFill>
        <p:spPr>
          <a:xfrm>
            <a:off x="7826073" y="356237"/>
            <a:ext cx="3713554" cy="2950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03" t="24630" r="4444" b="23149"/>
          <a:stretch/>
        </p:blipFill>
        <p:spPr>
          <a:xfrm>
            <a:off x="1147566" y="619747"/>
            <a:ext cx="5575860" cy="21628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07" b="1667"/>
          <a:stretch/>
        </p:blipFill>
        <p:spPr>
          <a:xfrm>
            <a:off x="4012046" y="4436724"/>
            <a:ext cx="4569064" cy="24650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2" r="20494" b="1112"/>
          <a:stretch/>
        </p:blipFill>
        <p:spPr>
          <a:xfrm>
            <a:off x="0" y="3644900"/>
            <a:ext cx="3610225" cy="3213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8374" y="3713116"/>
            <a:ext cx="3503517" cy="2496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08387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4823"/>
            <a:ext cx="3375399" cy="1047221"/>
          </a:xfrm>
        </p:spPr>
        <p:txBody>
          <a:bodyPr>
            <a:normAutofit fontScale="90000"/>
          </a:bodyPr>
          <a:lstStyle/>
          <a:p>
            <a:r>
              <a:rPr lang="ru-RU" dirty="0"/>
              <a:t>Отдел </a:t>
            </a:r>
            <a:r>
              <a:rPr lang="ru-RU" dirty="0" smtClean="0"/>
              <a:t>природы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8" b="15852"/>
          <a:stretch/>
        </p:blipFill>
        <p:spPr>
          <a:xfrm rot="5400000">
            <a:off x="-850674" y="1392566"/>
            <a:ext cx="4470785" cy="2614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24" t="10000" r="2716" b="32592"/>
          <a:stretch/>
        </p:blipFill>
        <p:spPr>
          <a:xfrm>
            <a:off x="272327" y="4935161"/>
            <a:ext cx="3876692" cy="19228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1" b="3704"/>
          <a:stretch/>
        </p:blipFill>
        <p:spPr>
          <a:xfrm>
            <a:off x="3533779" y="85406"/>
            <a:ext cx="4868056" cy="26143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78" t="5649" r="5947" b="4478"/>
          <a:stretch/>
        </p:blipFill>
        <p:spPr>
          <a:xfrm rot="5400000">
            <a:off x="8742057" y="501637"/>
            <a:ext cx="3898900" cy="2895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36" t="12777" r="22100" b="-1110"/>
          <a:stretch/>
        </p:blipFill>
        <p:spPr>
          <a:xfrm>
            <a:off x="9150717" y="4037288"/>
            <a:ext cx="2915327" cy="2820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9" t="14546" r="1077"/>
          <a:stretch/>
        </p:blipFill>
        <p:spPr>
          <a:xfrm>
            <a:off x="2695911" y="2635735"/>
            <a:ext cx="3567952" cy="21093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5" t="32424" r="1684"/>
          <a:stretch/>
        </p:blipFill>
        <p:spPr>
          <a:xfrm>
            <a:off x="4399670" y="4704378"/>
            <a:ext cx="4500395" cy="21536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20" t="16212" r="31784" b="20606"/>
          <a:stretch/>
        </p:blipFill>
        <p:spPr>
          <a:xfrm>
            <a:off x="6692757" y="2391004"/>
            <a:ext cx="2207308" cy="23540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49385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0" y="685800"/>
            <a:ext cx="5081155" cy="5870864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В </a:t>
            </a:r>
            <a:r>
              <a:rPr lang="ru-RU" dirty="0" err="1" smtClean="0"/>
              <a:t>художестенном</a:t>
            </a:r>
            <a:r>
              <a:rPr lang="ru-RU" dirty="0" smtClean="0"/>
              <a:t> зале расположена выставка картин Евгения </a:t>
            </a:r>
            <a:r>
              <a:rPr lang="ru-RU" dirty="0" err="1" smtClean="0"/>
              <a:t>Головьева</a:t>
            </a:r>
            <a:r>
              <a:rPr lang="ru-RU" dirty="0" smtClean="0"/>
              <a:t> – мастера  </a:t>
            </a:r>
            <a:r>
              <a:rPr lang="ru-RU" dirty="0"/>
              <a:t>граффити.  Евгений - художник – самоучка, учился на ветеринара, а параллельно рисовал плакаты и участвовал в различных выставках. </a:t>
            </a:r>
            <a:endParaRPr lang="ru-RU" dirty="0" smtClean="0"/>
          </a:p>
          <a:p>
            <a:pPr algn="just"/>
            <a:r>
              <a:rPr lang="ru-RU" dirty="0" smtClean="0"/>
              <a:t>В </a:t>
            </a:r>
            <a:r>
              <a:rPr lang="ru-RU" dirty="0"/>
              <a:t>2017 году участвовал в передаче «Я могу» и забрал свой приз в размере 50 000 руб. За пять минут Евгений нарисовал три картины аэрозольными баллончиками с краской, а затем за 2,5 минуты нарисовал картину с закрытыми глазами</a:t>
            </a:r>
            <a:r>
              <a:rPr lang="ru-RU" dirty="0" smtClean="0"/>
              <a:t>.   </a:t>
            </a:r>
            <a:endParaRPr lang="ru-RU" dirty="0"/>
          </a:p>
        </p:txBody>
      </p:sp>
      <p:pic>
        <p:nvPicPr>
          <p:cNvPr id="4" name="Рисунок 3" descr="C:\Users\Администратор\Desktop\7CuBLw1t4sM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44" y="1574511"/>
            <a:ext cx="6108556" cy="43586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79980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41300"/>
            <a:ext cx="10515600" cy="863600"/>
          </a:xfrm>
        </p:spPr>
        <p:txBody>
          <a:bodyPr>
            <a:normAutofit fontScale="90000"/>
          </a:bodyPr>
          <a:lstStyle/>
          <a:p>
            <a:r>
              <a:rPr lang="ru-RU"/>
              <a:t>Художественный </a:t>
            </a:r>
            <a:r>
              <a:rPr lang="ru-RU" smtClean="0"/>
              <a:t>зал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86" t="24192" r="13013"/>
          <a:stretch/>
        </p:blipFill>
        <p:spPr>
          <a:xfrm>
            <a:off x="0" y="955963"/>
            <a:ext cx="4914900" cy="32986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18" b="30606"/>
          <a:stretch/>
        </p:blipFill>
        <p:spPr>
          <a:xfrm>
            <a:off x="4662055" y="810490"/>
            <a:ext cx="7529945" cy="26392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29" t="9096" r="629" b="35267"/>
          <a:stretch/>
        </p:blipFill>
        <p:spPr>
          <a:xfrm>
            <a:off x="5011882" y="3605646"/>
            <a:ext cx="7083136" cy="2627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48" b="16364"/>
          <a:stretch/>
        </p:blipFill>
        <p:spPr>
          <a:xfrm>
            <a:off x="290945" y="4452193"/>
            <a:ext cx="4890654" cy="24058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741656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956" y="64824"/>
            <a:ext cx="8148208" cy="681844"/>
          </a:xfrm>
        </p:spPr>
        <p:txBody>
          <a:bodyPr/>
          <a:lstStyle/>
          <a:p>
            <a:r>
              <a:rPr lang="ru-RU" dirty="0"/>
              <a:t>Декоративно прикладное искусство.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74" b="13342"/>
          <a:stretch/>
        </p:blipFill>
        <p:spPr>
          <a:xfrm>
            <a:off x="3652622" y="4490739"/>
            <a:ext cx="4618542" cy="17976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27" t="5171" r="16242" b="2812"/>
          <a:stretch/>
        </p:blipFill>
        <p:spPr>
          <a:xfrm rot="5400000">
            <a:off x="-425284" y="2072350"/>
            <a:ext cx="4364181" cy="35030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1" t="11515" r="9056" b="3636"/>
          <a:stretch/>
        </p:blipFill>
        <p:spPr>
          <a:xfrm>
            <a:off x="8193551" y="3164239"/>
            <a:ext cx="3998449" cy="2653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2" t="15758" r="13401" b="15000"/>
          <a:stretch/>
        </p:blipFill>
        <p:spPr>
          <a:xfrm>
            <a:off x="7944169" y="464124"/>
            <a:ext cx="3917373" cy="22951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15" r="4310" b="12727"/>
          <a:stretch/>
        </p:blipFill>
        <p:spPr>
          <a:xfrm>
            <a:off x="3496859" y="1443294"/>
            <a:ext cx="4696692" cy="26425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693902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91" y="187036"/>
            <a:ext cx="11114809" cy="529938"/>
          </a:xfrm>
        </p:spPr>
        <p:txBody>
          <a:bodyPr>
            <a:normAutofit fontScale="90000"/>
          </a:bodyPr>
          <a:lstStyle/>
          <a:p>
            <a:r>
              <a:rPr lang="ru-RU" dirty="0"/>
              <a:t>Коллекция минералов и полезных ископаемых.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4" r="6232"/>
          <a:stretch/>
        </p:blipFill>
        <p:spPr>
          <a:xfrm>
            <a:off x="238991" y="519545"/>
            <a:ext cx="3958825" cy="28484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64" t="10606" r="8552" b="-1061"/>
          <a:stretch/>
        </p:blipFill>
        <p:spPr>
          <a:xfrm>
            <a:off x="4317367" y="519544"/>
            <a:ext cx="3827318" cy="2944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91" r="9259"/>
          <a:stretch/>
        </p:blipFill>
        <p:spPr>
          <a:xfrm>
            <a:off x="7287491" y="3582261"/>
            <a:ext cx="4904509" cy="32757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27" b="29545"/>
          <a:stretch/>
        </p:blipFill>
        <p:spPr>
          <a:xfrm>
            <a:off x="1073618" y="5358415"/>
            <a:ext cx="5534891" cy="15766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48" t="7576" r="26331"/>
          <a:stretch/>
        </p:blipFill>
        <p:spPr>
          <a:xfrm>
            <a:off x="517813" y="3275260"/>
            <a:ext cx="2192481" cy="2174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3945" y="3339914"/>
            <a:ext cx="3751116" cy="21100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3" t="1801" r="4682"/>
          <a:stretch/>
        </p:blipFill>
        <p:spPr>
          <a:xfrm>
            <a:off x="8276192" y="592782"/>
            <a:ext cx="3573477" cy="27557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95700812"/>
      </p:ext>
    </p:extLst>
  </p:cSld>
  <p:clrMapOvr>
    <a:masterClrMapping/>
  </p:clrMapOvr>
</p:sld>
</file>

<file path=ppt/theme/theme1.xml><?xml version="1.0" encoding="utf-8"?>
<a:theme xmlns:a="http://schemas.openxmlformats.org/drawingml/2006/main" name="fioletovye-bryzgi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fioletovye-bryzgi</Template>
  <TotalTime>534</TotalTime>
  <Words>251</Words>
  <Application>Microsoft Office PowerPoint</Application>
  <PresentationFormat>Широкоэкранный</PresentationFormat>
  <Paragraphs>38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Book Antiqua</vt:lpstr>
      <vt:lpstr>Calibri</vt:lpstr>
      <vt:lpstr>Calibri Light</vt:lpstr>
      <vt:lpstr>fioletovye-bryzgi</vt:lpstr>
      <vt:lpstr>Музей «Джидинская народная картинная галерея»</vt:lpstr>
      <vt:lpstr>На постоянной основе в музее действуют отделы:</vt:lpstr>
      <vt:lpstr>Предметы быта и археологии </vt:lpstr>
      <vt:lpstr>Зал боевой и трудовой славы </vt:lpstr>
      <vt:lpstr>Отдел природы </vt:lpstr>
      <vt:lpstr>Презентация PowerPoint</vt:lpstr>
      <vt:lpstr>Художественный зал </vt:lpstr>
      <vt:lpstr>Декоративно прикладное искусство.</vt:lpstr>
      <vt:lpstr>Коллекция минералов и полезных ископаемых. </vt:lpstr>
      <vt:lpstr>Интерактивные мастер классы.</vt:lpstr>
      <vt:lpstr> </vt:lpstr>
      <vt:lpstr>Презентация PowerPoint</vt:lpstr>
      <vt:lpstr>Мастер класс после экскурсии 3 класс ПСОШ №1</vt:lpstr>
      <vt:lpstr>Презентация PowerPoint</vt:lpstr>
      <vt:lpstr>Посещение музея Наговициным В.В.</vt:lpstr>
      <vt:lpstr>Презентация PowerPoint</vt:lpstr>
      <vt:lpstr>Презентация PowerPoint</vt:lpstr>
      <vt:lpstr>День Министерства культуры в Джидинском районе. Посещение музея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Музей «Джидинская народная картинная галерея»</dc:title>
  <dc:creator>Admin</dc:creator>
  <cp:lastModifiedBy>Admin</cp:lastModifiedBy>
  <cp:revision>33</cp:revision>
  <dcterms:created xsi:type="dcterms:W3CDTF">2019-02-11T03:40:01Z</dcterms:created>
  <dcterms:modified xsi:type="dcterms:W3CDTF">2020-03-04T08:03:54Z</dcterms:modified>
</cp:coreProperties>
</file>